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9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5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9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9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3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4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1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F73-0963-453A-92A0-1B4DF1A29AE6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CB70-A455-4A73-9017-7734D44ED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110336" cy="2234679"/>
          </a:xfrm>
        </p:spPr>
        <p:txBody>
          <a:bodyPr/>
          <a:lstStyle/>
          <a:p>
            <a:r>
              <a:rPr lang="en-GB" dirty="0" smtClean="0"/>
              <a:t>A Day In The Life of Elvis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676230" cy="5013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1316756" cy="16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5"/>
            <a:ext cx="8496944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8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352928" cy="55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5808646"/>
          </a:xfrm>
        </p:spPr>
      </p:pic>
    </p:spTree>
    <p:extLst>
      <p:ext uri="{BB962C8B-B14F-4D97-AF65-F5344CB8AC3E}">
        <p14:creationId xmlns:p14="http://schemas.microsoft.com/office/powerpoint/2010/main" val="174093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351182"/>
            <a:ext cx="8638728" cy="44459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True or False?</a:t>
            </a:r>
          </a:p>
          <a:p>
            <a:endParaRPr lang="en-GB" dirty="0"/>
          </a:p>
          <a:p>
            <a:pPr algn="l"/>
            <a:r>
              <a:rPr lang="en-GB" sz="3600" dirty="0" smtClean="0"/>
              <a:t>Students in Uganda…</a:t>
            </a:r>
          </a:p>
          <a:p>
            <a:pPr algn="l"/>
            <a:endParaRPr lang="en-GB" sz="3600" dirty="0" smtClean="0"/>
          </a:p>
          <a:p>
            <a:r>
              <a:rPr lang="en-GB" sz="3600" dirty="0" smtClean="0"/>
              <a:t>Will not usually have any food at school</a:t>
            </a:r>
            <a:endParaRPr lang="en-GB" sz="3600" dirty="0"/>
          </a:p>
          <a:p>
            <a:pPr algn="l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334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51182"/>
            <a:ext cx="8638728" cy="30243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True or False?</a:t>
            </a:r>
          </a:p>
          <a:p>
            <a:endParaRPr lang="en-GB" dirty="0"/>
          </a:p>
          <a:p>
            <a:pPr algn="l"/>
            <a:r>
              <a:rPr lang="en-GB" sz="3600" dirty="0" smtClean="0"/>
              <a:t>Students in Uganda…</a:t>
            </a:r>
          </a:p>
          <a:p>
            <a:pPr algn="l"/>
            <a:endParaRPr lang="en-GB" sz="3600" dirty="0"/>
          </a:p>
          <a:p>
            <a:r>
              <a:rPr lang="en-GB" sz="3600" dirty="0" smtClean="0"/>
              <a:t>Don’t do writing and drawing at school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2043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51182"/>
            <a:ext cx="8638728" cy="30243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True or False?</a:t>
            </a:r>
          </a:p>
          <a:p>
            <a:endParaRPr lang="en-GB" dirty="0"/>
          </a:p>
          <a:p>
            <a:pPr algn="l"/>
            <a:r>
              <a:rPr lang="en-GB" sz="3600" dirty="0" smtClean="0"/>
              <a:t>Students in Uganda…</a:t>
            </a:r>
          </a:p>
          <a:p>
            <a:pPr algn="l"/>
            <a:endParaRPr lang="en-GB" sz="3600" dirty="0"/>
          </a:p>
          <a:p>
            <a:r>
              <a:rPr lang="en-GB" sz="3600" dirty="0" smtClean="0"/>
              <a:t>Sometimes go to nursery school before primary school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2284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51182"/>
            <a:ext cx="8638728" cy="30243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True or False?</a:t>
            </a:r>
          </a:p>
          <a:p>
            <a:endParaRPr lang="en-GB" dirty="0"/>
          </a:p>
          <a:p>
            <a:pPr algn="l"/>
            <a:r>
              <a:rPr lang="en-GB" sz="3600" dirty="0" smtClean="0"/>
              <a:t>Students in Uganda…</a:t>
            </a:r>
          </a:p>
          <a:p>
            <a:pPr algn="l"/>
            <a:endParaRPr lang="en-GB" sz="3600" dirty="0"/>
          </a:p>
          <a:p>
            <a:r>
              <a:rPr lang="en-GB" sz="3600" dirty="0" smtClean="0"/>
              <a:t>All want to be farmers when they grow up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224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51182"/>
            <a:ext cx="8638728" cy="30243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True or False?</a:t>
            </a:r>
          </a:p>
          <a:p>
            <a:endParaRPr lang="en-GB" dirty="0"/>
          </a:p>
          <a:p>
            <a:pPr algn="l"/>
            <a:r>
              <a:rPr lang="en-GB" sz="3600" dirty="0" smtClean="0"/>
              <a:t>Students in Uganda…</a:t>
            </a:r>
          </a:p>
          <a:p>
            <a:pPr algn="l"/>
            <a:endParaRPr lang="en-GB" sz="3600" dirty="0"/>
          </a:p>
          <a:p>
            <a:r>
              <a:rPr lang="en-GB" sz="3600" dirty="0" smtClean="0"/>
              <a:t>Sometimes love to go to school!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5273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86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Day In The Life of Elvis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Elvis</dc:title>
  <dc:creator>Emily Brewster</dc:creator>
  <cp:lastModifiedBy>Emily Brewster</cp:lastModifiedBy>
  <cp:revision>3</cp:revision>
  <dcterms:created xsi:type="dcterms:W3CDTF">2015-09-07T10:01:14Z</dcterms:created>
  <dcterms:modified xsi:type="dcterms:W3CDTF">2015-09-07T10:21:51Z</dcterms:modified>
</cp:coreProperties>
</file>