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2A63-9B87-4120-8390-7262ED957D07}" type="datetimeFigureOut">
              <a:rPr lang="en-GB" smtClean="0"/>
              <a:t>07/09/2015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F4A4B-9B35-4152-B631-99F86D5EC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591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2A63-9B87-4120-8390-7262ED957D07}" type="datetimeFigureOut">
              <a:rPr lang="en-GB" smtClean="0"/>
              <a:t>07/09/2015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F4A4B-9B35-4152-B631-99F86D5EC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740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2A63-9B87-4120-8390-7262ED957D07}" type="datetimeFigureOut">
              <a:rPr lang="en-GB" smtClean="0"/>
              <a:t>07/09/2015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F4A4B-9B35-4152-B631-99F86D5EC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9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2A63-9B87-4120-8390-7262ED957D07}" type="datetimeFigureOut">
              <a:rPr lang="en-GB" smtClean="0"/>
              <a:t>07/09/2015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F4A4B-9B35-4152-B631-99F86D5EC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705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2A63-9B87-4120-8390-7262ED957D07}" type="datetimeFigureOut">
              <a:rPr lang="en-GB" smtClean="0"/>
              <a:t>07/09/2015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F4A4B-9B35-4152-B631-99F86D5EC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926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2A63-9B87-4120-8390-7262ED957D07}" type="datetimeFigureOut">
              <a:rPr lang="en-GB" smtClean="0"/>
              <a:t>07/09/2015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F4A4B-9B35-4152-B631-99F86D5EC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454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2A63-9B87-4120-8390-7262ED957D07}" type="datetimeFigureOut">
              <a:rPr lang="en-GB" smtClean="0"/>
              <a:t>07/09/2015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F4A4B-9B35-4152-B631-99F86D5EC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616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2A63-9B87-4120-8390-7262ED957D07}" type="datetimeFigureOut">
              <a:rPr lang="en-GB" smtClean="0"/>
              <a:t>07/09/2015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F4A4B-9B35-4152-B631-99F86D5EC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51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2A63-9B87-4120-8390-7262ED957D07}" type="datetimeFigureOut">
              <a:rPr lang="en-GB" smtClean="0"/>
              <a:t>07/09/2015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F4A4B-9B35-4152-B631-99F86D5EC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07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2A63-9B87-4120-8390-7262ED957D07}" type="datetimeFigureOut">
              <a:rPr lang="en-GB" smtClean="0"/>
              <a:t>07/09/2015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F4A4B-9B35-4152-B631-99F86D5EC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5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2A63-9B87-4120-8390-7262ED957D07}" type="datetimeFigureOut">
              <a:rPr lang="en-GB" smtClean="0"/>
              <a:t>07/09/2015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F4A4B-9B35-4152-B631-99F86D5EC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685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22A63-9B87-4120-8390-7262ED957D07}" type="datetimeFigureOut">
              <a:rPr lang="en-GB" smtClean="0"/>
              <a:t>07/09/2015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F4A4B-9B35-4152-B631-99F86D5EC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18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AfricanRevival" TargetMode="External"/><Relationship Id="rId2" Type="http://schemas.openxmlformats.org/officeDocument/2006/relationships/hyperlink" Target="http://www.africanrevival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305609"/>
            <a:ext cx="3384376" cy="419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0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:\African Revival Fundraising and Communications June 2014 onwards\Photos\Uganda\IMG_3718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4"/>
          <a:stretch/>
        </p:blipFill>
        <p:spPr bwMode="auto">
          <a:xfrm>
            <a:off x="0" y="0"/>
            <a:ext cx="91895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032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:\African Revival Fundraising and Communications June 2014 onwards\Photos\Uganda\IMG_3721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508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:\African Revival Fundraising and Communications June 2014 onwards\Photos\Zambia\Luyaba\_MG_0049 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46"/>
          <a:stretch/>
        </p:blipFill>
        <p:spPr bwMode="auto">
          <a:xfrm>
            <a:off x="1" y="4124"/>
            <a:ext cx="9144000" cy="685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795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L:\African Revival Fundraising and Communications June 2014 onwards\Photos\Uganda\Jumpstart\Aciro Prisca Asimwe 4 yrs old Koch Goma 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0"/>
            <a:ext cx="4078312" cy="683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337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L:\African Revival Fundraising and Communications June 2014 onwards\Photos\Uganda\Jumpstart\Lagum Prossy aged 4 with mother &amp; teacher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5" r="5090"/>
          <a:stretch/>
        </p:blipFill>
        <p:spPr bwMode="auto">
          <a:xfrm>
            <a:off x="-7573" y="0"/>
            <a:ext cx="9151573" cy="687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935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:\African Revival Fundraising and Communications June 2014 onwards\Photos\Uganda\Jumpstart\Mavelas aged 5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45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Okello Elvis, aged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34"/>
          <a:stretch>
            <a:fillRect/>
          </a:stretch>
        </p:blipFill>
        <p:spPr bwMode="auto">
          <a:xfrm>
            <a:off x="2123728" y="0"/>
            <a:ext cx="4932040" cy="686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930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565" y="332656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Want to know more?</a:t>
            </a:r>
            <a:endParaRPr lang="en-GB" sz="4400" dirty="0" smtClean="0">
              <a:hlinkClick r:id="rId2"/>
            </a:endParaRPr>
          </a:p>
          <a:p>
            <a:endParaRPr lang="en-GB" sz="4400" dirty="0" smtClean="0">
              <a:hlinkClick r:id="rId2"/>
            </a:endParaRPr>
          </a:p>
          <a:p>
            <a:r>
              <a:rPr lang="en-GB" sz="4000" dirty="0" smtClean="0">
                <a:hlinkClick r:id="rId2"/>
              </a:rPr>
              <a:t>www.africanrevival.org</a:t>
            </a:r>
            <a:endParaRPr lang="en-GB" sz="4000" dirty="0" smtClean="0"/>
          </a:p>
          <a:p>
            <a:endParaRPr lang="en-GB" sz="4000" dirty="0" smtClean="0"/>
          </a:p>
          <a:p>
            <a:r>
              <a:rPr lang="en-GB" sz="4000" dirty="0" smtClean="0">
                <a:hlinkClick r:id="rId3"/>
              </a:rPr>
              <a:t>www.facebook.com/AfricanRevival</a:t>
            </a:r>
            <a:endParaRPr lang="en-GB" sz="4000" dirty="0" smtClean="0"/>
          </a:p>
          <a:p>
            <a:endParaRPr lang="en-GB" sz="4000" dirty="0" smtClean="0"/>
          </a:p>
          <a:p>
            <a:r>
              <a:rPr lang="en-GB" sz="4000" dirty="0" smtClean="0"/>
              <a:t>@</a:t>
            </a:r>
            <a:r>
              <a:rPr lang="en-GB" sz="4000" dirty="0" err="1" smtClean="0"/>
              <a:t>african_revival</a:t>
            </a:r>
            <a:endParaRPr lang="en-GB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373745"/>
            <a:ext cx="1872208" cy="232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31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worldatlas.com/webimage/countrys/africa/afoutl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05" y="114300"/>
            <a:ext cx="7336790" cy="6743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6195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freeusandworldmaps.com/images/World_Regions_Print/AfricaWorldRegionsName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3" b="7444"/>
          <a:stretch/>
        </p:blipFill>
        <p:spPr bwMode="auto">
          <a:xfrm>
            <a:off x="1331640" y="0"/>
            <a:ext cx="6857699" cy="66754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0078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African Revival Fundraising and Communications June 2014 onwards\Photos\Uganda\IMG_3710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054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:\African Revival Fundraising and Communications June 2014 onwards\Photos\Uganda\Children play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98" y="-2114070"/>
            <a:ext cx="9167597" cy="935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202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:\African Revival Fundraising and Communications June 2014 onwards\Photos\Uganda\IMG_00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6"/>
          <a:stretch/>
        </p:blipFill>
        <p:spPr bwMode="auto">
          <a:xfrm>
            <a:off x="-631372" y="-171400"/>
            <a:ext cx="9805527" cy="70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185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:\African Revival Fundraising and Communications June 2014 onwards\Photos\Zambia\Kinntertone\saji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2" y="-25964"/>
            <a:ext cx="10325945" cy="688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834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:\African Revival Fundraising and Communications June 2014 onwards\Photos\Zambia\Luyaba\IMG_0052 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" r="4957"/>
          <a:stretch/>
        </p:blipFill>
        <p:spPr bwMode="auto">
          <a:xfrm>
            <a:off x="-381000" y="0"/>
            <a:ext cx="96271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272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:\African Revival Fundraising and Communications June 2014 onwards\Photos\Zambia\Mabuyu\IMG_029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9"/>
          <a:stretch/>
        </p:blipFill>
        <p:spPr bwMode="auto">
          <a:xfrm>
            <a:off x="10953" y="20893"/>
            <a:ext cx="9133048" cy="692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027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9</Words>
  <Application>Microsoft Office PowerPoint</Application>
  <PresentationFormat>On-screen Show (4:3)</PresentationFormat>
  <Paragraphs>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African Revival</dc:title>
  <dc:creator>Emily Brewster</dc:creator>
  <cp:lastModifiedBy>Emily Brewster</cp:lastModifiedBy>
  <cp:revision>12</cp:revision>
  <dcterms:created xsi:type="dcterms:W3CDTF">2015-01-13T14:15:48Z</dcterms:created>
  <dcterms:modified xsi:type="dcterms:W3CDTF">2015-09-07T11:23:44Z</dcterms:modified>
</cp:coreProperties>
</file>